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74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73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362" r:id="rId3"/>
    <p:sldId id="329" r:id="rId4"/>
    <p:sldId id="322" r:id="rId5"/>
    <p:sldId id="337" r:id="rId6"/>
    <p:sldId id="330" r:id="rId7"/>
    <p:sldId id="323" r:id="rId8"/>
    <p:sldId id="356" r:id="rId9"/>
    <p:sldId id="331" r:id="rId10"/>
    <p:sldId id="338" r:id="rId11"/>
    <p:sldId id="332" r:id="rId12"/>
    <p:sldId id="324" r:id="rId13"/>
    <p:sldId id="321" r:id="rId14"/>
    <p:sldId id="340" r:id="rId15"/>
    <p:sldId id="333" r:id="rId16"/>
    <p:sldId id="357" r:id="rId17"/>
    <p:sldId id="326" r:id="rId18"/>
    <p:sldId id="335" r:id="rId19"/>
    <p:sldId id="341" r:id="rId20"/>
    <p:sldId id="334" r:id="rId21"/>
    <p:sldId id="336" r:id="rId22"/>
    <p:sldId id="354" r:id="rId23"/>
    <p:sldId id="325" r:id="rId24"/>
    <p:sldId id="342" r:id="rId25"/>
    <p:sldId id="327" r:id="rId26"/>
    <p:sldId id="328" r:id="rId27"/>
    <p:sldId id="353" r:id="rId28"/>
    <p:sldId id="257" r:id="rId29"/>
    <p:sldId id="343" r:id="rId30"/>
    <p:sldId id="258" r:id="rId31"/>
    <p:sldId id="259" r:id="rId32"/>
    <p:sldId id="363" r:id="rId33"/>
    <p:sldId id="344" r:id="rId34"/>
    <p:sldId id="260" r:id="rId35"/>
    <p:sldId id="358" r:id="rId36"/>
    <p:sldId id="261" r:id="rId37"/>
    <p:sldId id="351" r:id="rId38"/>
    <p:sldId id="294" r:id="rId39"/>
    <p:sldId id="339" r:id="rId40"/>
    <p:sldId id="262" r:id="rId41"/>
    <p:sldId id="345" r:id="rId42"/>
    <p:sldId id="281" r:id="rId43"/>
    <p:sldId id="263" r:id="rId44"/>
    <p:sldId id="352" r:id="rId45"/>
    <p:sldId id="286" r:id="rId46"/>
    <p:sldId id="264" r:id="rId47"/>
    <p:sldId id="346" r:id="rId48"/>
    <p:sldId id="284" r:id="rId49"/>
    <p:sldId id="265" r:id="rId50"/>
    <p:sldId id="347" r:id="rId51"/>
    <p:sldId id="287" r:id="rId52"/>
    <p:sldId id="266" r:id="rId53"/>
    <p:sldId id="355" r:id="rId54"/>
    <p:sldId id="293" r:id="rId55"/>
    <p:sldId id="350" r:id="rId56"/>
    <p:sldId id="292" r:id="rId57"/>
    <p:sldId id="348" r:id="rId58"/>
    <p:sldId id="267" r:id="rId59"/>
    <p:sldId id="289" r:id="rId60"/>
    <p:sldId id="349" r:id="rId61"/>
    <p:sldId id="285" r:id="rId62"/>
    <p:sldId id="268" r:id="rId63"/>
    <p:sldId id="359" r:id="rId64"/>
    <p:sldId id="269" r:id="rId65"/>
    <p:sldId id="291" r:id="rId66"/>
    <p:sldId id="360" r:id="rId67"/>
    <p:sldId id="270" r:id="rId68"/>
    <p:sldId id="271" r:id="rId69"/>
    <p:sldId id="280" r:id="rId70"/>
    <p:sldId id="282" r:id="rId71"/>
    <p:sldId id="283" r:id="rId72"/>
    <p:sldId id="361" r:id="rId73"/>
    <p:sldId id="288" r:id="rId74"/>
    <p:sldId id="290" r:id="rId7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printerSettings" Target="printerSettings/printerSettings1.bin"/><Relationship Id="rId77" Type="http://schemas.openxmlformats.org/officeDocument/2006/relationships/presProps" Target="presProps.xml"/><Relationship Id="rId78" Type="http://schemas.openxmlformats.org/officeDocument/2006/relationships/viewProps" Target="viewProps.xml"/><Relationship Id="rId79" Type="http://schemas.openxmlformats.org/officeDocument/2006/relationships/theme" Target="theme/theme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92243-2776-0A4E-8EE4-FE7D0D0AFFBB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FB8D2-14E6-BB43-9885-4BDF0C446E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913" r="-13913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50" r="-1605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453" r="-2045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89" r="-156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45" r="-1864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97" r="-1609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914" r="-159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53" r="-1725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77" r="-153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136" r="-131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719" r="-147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5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  <a:endParaRPr lang="en-US" sz="25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36" r="-165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04" r="-1490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79" r="-1547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41" r="-1774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70" r="-1587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52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294" r="-1429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52" r="-1825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19" r="-157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868" r="-1486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73" r="-152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31" r="-15731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42" r="-16842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762" r="-14762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43" r="-16143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493" r="-13493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80" r="-16880"/>
          <a:stretch>
            <a:fillRect/>
          </a:stretch>
        </p:blipFill>
        <p:spPr/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58" r="-15758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25" r="-17725"/>
          <a:stretch>
            <a:fillRect/>
          </a:stretch>
        </p:blipFill>
        <p:spPr/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42" r="-17142"/>
          <a:stretch>
            <a:fillRect/>
          </a:stretch>
        </p:blipFill>
        <p:spPr/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10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98" r="-15298"/>
          <a:stretch>
            <a:fillRect/>
          </a:stretch>
        </p:blipFill>
        <p:spPr/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910" r="-16910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868" r="-1486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98" r="-16498"/>
          <a:stretch>
            <a:fillRect/>
          </a:stretch>
        </p:blipFill>
        <p:spPr/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306" r="-14306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97" r="-16097"/>
          <a:stretch>
            <a:fillRect/>
          </a:stretch>
        </p:blipFill>
        <p:spPr/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356" r="-14356"/>
          <a:stretch>
            <a:fillRect/>
          </a:stretch>
        </p:blipFill>
        <p:spPr/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516" r="-13516"/>
          <a:stretch>
            <a:fillRect/>
          </a:stretch>
        </p:blipFill>
        <p:spPr/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79" r="-15479"/>
          <a:stretch>
            <a:fillRect/>
          </a:stretch>
        </p:blipFill>
        <p:spPr/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37" r="-17537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037" r="-2003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76" r="-18576"/>
          <a:stretch>
            <a:fillRect/>
          </a:stretch>
        </p:blipFill>
        <p:spPr/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80" r="-16880"/>
          <a:stretch>
            <a:fillRect/>
          </a:stretch>
        </p:blipFill>
        <p:spPr/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67" r="-17267"/>
          <a:stretch>
            <a:fillRect/>
          </a:stretch>
        </p:blipFill>
        <p:spPr/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52" r="-18252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53" r="-1725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105</Words>
  <Application>Microsoft Macintosh PowerPoint</Application>
  <PresentationFormat>On-screen Show (4:3)</PresentationFormat>
  <Paragraphs>27</Paragraphs>
  <Slides>74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2010-11-19T12:30:59Z</dcterms:created>
  <dcterms:modified xsi:type="dcterms:W3CDTF">2010-11-19T12:31:16Z</dcterms:modified>
</cp:coreProperties>
</file>